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5" r:id="rId4"/>
  </p:sldMasterIdLst>
  <p:notesMasterIdLst>
    <p:notesMasterId r:id="rId15"/>
  </p:notesMasterIdLst>
  <p:handoutMasterIdLst>
    <p:handoutMasterId r:id="rId16"/>
  </p:handoutMasterIdLst>
  <p:sldIdLst>
    <p:sldId id="1866" r:id="rId5"/>
    <p:sldId id="1867" r:id="rId6"/>
    <p:sldId id="1868" r:id="rId7"/>
    <p:sldId id="1888" r:id="rId8"/>
    <p:sldId id="1871" r:id="rId9"/>
    <p:sldId id="1869" r:id="rId10"/>
    <p:sldId id="1889" r:id="rId11"/>
    <p:sldId id="1870" r:id="rId12"/>
    <p:sldId id="1874" r:id="rId13"/>
    <p:sldId id="1875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7"/>
            <p14:sldId id="1868"/>
            <p14:sldId id="1888"/>
            <p14:sldId id="1871"/>
            <p14:sldId id="1869"/>
            <p14:sldId id="1889"/>
            <p14:sldId id="1870"/>
            <p14:sldId id="1874"/>
            <p14:sldId id="18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41" autoAdjust="0"/>
  </p:normalViewPr>
  <p:slideViewPr>
    <p:cSldViewPr snapToGrid="0">
      <p:cViewPr varScale="1">
        <p:scale>
          <a:sx n="36" d="100"/>
          <a:sy n="36" d="100"/>
        </p:scale>
        <p:origin x="140" y="440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=""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=""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=""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=""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=""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=""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6858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=""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=""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=""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=""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=""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=""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=""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=""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=""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=""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=""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=""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=""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5/2/2024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78074"/>
            <a:ext cx="8305799" cy="184666"/>
          </a:xfrm>
        </p:spPr>
        <p:txBody>
          <a:bodyPr>
            <a:normAutofit fontScale="90000"/>
          </a:bodyPr>
          <a:lstStyle/>
          <a:p>
            <a:r>
              <a:rPr lang="en-US" sz="3600" b="0" i="0" dirty="0">
                <a:solidFill>
                  <a:srgbClr val="1F1F1F"/>
                </a:solidFill>
                <a:effectLst/>
                <a:latin typeface="Google Sans"/>
              </a:rPr>
              <a:t>Bangladesh Army University of Science and Technology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/>
            </a:r>
            <a:b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 Name: Learning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ED49B55-F647-E442-3C37-2178BFC3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26" y="0"/>
            <a:ext cx="1423988" cy="1423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C94B50-95A5-FF32-EA31-749265DE6CAF}"/>
              </a:ext>
            </a:extLst>
          </p:cNvPr>
          <p:cNvSpPr txBox="1"/>
          <p:nvPr/>
        </p:nvSpPr>
        <p:spPr>
          <a:xfrm>
            <a:off x="5134702" y="2401075"/>
            <a:ext cx="26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Department: CSE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6CE2BA-8FB4-1EC0-7F42-91D5F5B560B9}"/>
              </a:ext>
            </a:extLst>
          </p:cNvPr>
          <p:cNvSpPr txBox="1"/>
          <p:nvPr/>
        </p:nvSpPr>
        <p:spPr>
          <a:xfrm>
            <a:off x="2943225" y="4524375"/>
            <a:ext cx="503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Members Name : SK Abir Hossain Imran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Rayhan Sarkar Roman</a:t>
            </a: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en-US" dirty="0"/>
              <a:t> answers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/>
          <a:lstStyle/>
          <a:p>
            <a:r>
              <a:rPr lang="en-US" altLang="en-US" sz="1800" dirty="0">
                <a:solidFill>
                  <a:schemeClr val="accent4">
                    <a:lumMod val="50000"/>
                  </a:schemeClr>
                </a:solidFill>
              </a:rPr>
              <a:t>Invite questions from the audience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60813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Introduction</a:t>
            </a:r>
            <a:r>
              <a:rPr lang="en-US" sz="1600" dirty="0"/>
              <a:t>: </a:t>
            </a:r>
            <a:r>
              <a:rPr lang="en-US" sz="1600" b="0" i="0" dirty="0">
                <a:effectLst/>
                <a:latin typeface="Söhne"/>
              </a:rPr>
              <a:t>Welcome to </a:t>
            </a:r>
            <a:r>
              <a:rPr lang="en-US" sz="1600" b="0" i="0" dirty="0" err="1">
                <a:effectLst/>
                <a:latin typeface="Söhne"/>
              </a:rPr>
              <a:t>Edulink</a:t>
            </a:r>
            <a:r>
              <a:rPr lang="en-US" sz="1600" b="0" i="0" dirty="0">
                <a:effectLst/>
                <a:latin typeface="Söhne"/>
              </a:rPr>
              <a:t> your one-stop destination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>
                <a:effectLst/>
                <a:latin typeface="Söhne"/>
              </a:rPr>
              <a:t>for learning and growth!</a:t>
            </a:r>
            <a:br>
              <a:rPr lang="en-US" sz="1600" b="0" i="0" dirty="0">
                <a:effectLst/>
                <a:latin typeface="Söhne"/>
              </a:rPr>
            </a:br>
            <a:r>
              <a:rPr lang="en-US" sz="1600" b="0" i="0" dirty="0">
                <a:effectLst/>
                <a:latin typeface="Söhne"/>
              </a:rPr>
              <a:t>At </a:t>
            </a:r>
            <a:r>
              <a:rPr lang="en-US" sz="1600" b="0" i="0" dirty="0" err="1">
                <a:effectLst/>
                <a:latin typeface="Söhne"/>
              </a:rPr>
              <a:t>Edulink</a:t>
            </a:r>
            <a:r>
              <a:rPr lang="en-US" sz="1600" b="0" i="0" dirty="0">
                <a:effectLst/>
                <a:latin typeface="Söhne"/>
              </a:rPr>
              <a:t> we believe that education is not just about acquiring knowledge; it's about empowerment, inspiration, and transformation. Whether you're a student, a professional, or simply a learner, our platform is designed to cater to your educational needs and aspirations.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/>
            </a: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sz="1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2933699"/>
            <a:ext cx="6477000" cy="21240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altLang="en-US" sz="2800" dirty="0"/>
              <a:t>Our Goals</a:t>
            </a:r>
          </a:p>
          <a:p>
            <a:pPr marL="0" lvl="1" indent="0">
              <a:buNone/>
            </a:pPr>
            <a:r>
              <a:rPr lang="en-US" sz="2000" i="0" dirty="0">
                <a:effectLst/>
                <a:latin typeface="Arial" panose="020B0604020202020204" pitchFamily="34" charset="0"/>
                <a:ea typeface="Sans Serif Collection" panose="020B0502040504020204" pitchFamily="34" charset="0"/>
                <a:cs typeface="Arial" panose="020B0604020202020204" pitchFamily="34" charset="0"/>
              </a:rPr>
              <a:t>Our mission is simple to make learning accessible, engaging, and effective for everyone, regardless of age, background, or location. With a diverse range of courses, resources, and interactive tools, we strive to create an inclusive learning community where curiosity thrives and potential flourishes.</a:t>
            </a:r>
          </a:p>
          <a:p>
            <a:pPr marL="0" lvl="1" indent="0"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7" y="233342"/>
            <a:ext cx="4027774" cy="61438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115" y="1387852"/>
            <a:ext cx="3745310" cy="374969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Comprehensive Courses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Interactive Learning</a:t>
            </a:r>
            <a:endParaRPr lang="en-US" sz="3200" b="1" dirty="0">
              <a:solidFill>
                <a:srgbClr val="0D0D0D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Expert Guidance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Flexible Learning Options</a:t>
            </a:r>
            <a:endParaRPr lang="en-US" sz="3200" b="1" dirty="0">
              <a:solidFill>
                <a:srgbClr val="0D0D0D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Community Engagement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0F984E2-31A5-468B-BDD2-9BF3D346F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get the Proper Resource.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 Development.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Blogs and Journal.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Course Creation.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Technology Stack.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 Engagement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and Improvement.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and Promotion.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Monetization Strategy.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Segoe UI Variable Small Semibo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Used Tools &amp; Libraries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904999"/>
            <a:ext cx="10206037" cy="25622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Frontend Development: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HTML5/CSS3/Bootstrap/JavaScript: Core technologies for building the frontend of the website, providing structure, styling, and interactivity.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Backend Development: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PHP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Database Management: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MySQL an open-source relational database management system (RDBMS) known for its reliability, performance, and ease of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Version Control: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Git a distributed version control system (VCS) for tracking changes to source code and collaborating with team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UI/UX Design: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Figma: A collaborative interface design tool accessible through the web browser, allowing real-time collaboration and prototyping.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ADD6112-EB34-4FA0-B0A9-1BD1EB32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68" y="5092092"/>
            <a:ext cx="1625515" cy="989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F773635-0856-8C7F-6E34-B7345E3B4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5056940"/>
            <a:ext cx="3083722" cy="11013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79BA781-F328-9627-9979-0A7306285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87" y="4997320"/>
            <a:ext cx="1530491" cy="1220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92D6BDD-7393-9BA1-9951-615439169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873" y="4997320"/>
            <a:ext cx="1475593" cy="1076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4CD7FB5-E731-4EAE-E0A5-9A939C152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466" y="4955470"/>
            <a:ext cx="1625516" cy="11181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E3B8DB49-F83C-A28E-99C0-02464E614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5982" y="5354475"/>
            <a:ext cx="1741116" cy="5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Overview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905000"/>
            <a:ext cx="106680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1800" b="0" dirty="0">
              <a:latin typeface="+mj-lt"/>
            </a:endParaRPr>
          </a:p>
        </p:txBody>
      </p:sp>
      <p:graphicFrame>
        <p:nvGraphicFramePr>
          <p:cNvPr id="7" name="Group 85">
            <a:extLst>
              <a:ext uri="{FF2B5EF4-FFF2-40B4-BE49-F238E27FC236}">
                <a16:creationId xmlns="" xmlns:a16="http://schemas.microsoft.com/office/drawing/2014/main" id="{AD3D3348-39B0-440D-88BE-1A8FA9891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892762"/>
              </p:ext>
            </p:extLst>
          </p:nvPr>
        </p:nvGraphicFramePr>
        <p:xfrm>
          <a:off x="-1333500" y="2042160"/>
          <a:ext cx="1778000" cy="548640"/>
        </p:xfrm>
        <a:graphic>
          <a:graphicData uri="http://schemas.openxmlformats.org/drawingml/2006/table">
            <a:tbl>
              <a:tblPr firstRow="1"/>
              <a:tblGrid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663918"/>
            <a:ext cx="4999549" cy="2486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079" y="3361764"/>
            <a:ext cx="5781579" cy="28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6" y="1557463"/>
            <a:ext cx="5469716" cy="2716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2" y="786498"/>
            <a:ext cx="5074023" cy="2495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269" y="3515287"/>
            <a:ext cx="5058096" cy="24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11" y="2366682"/>
            <a:ext cx="7219043" cy="108024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Future Scope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Conclusion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Provide a brief summary of your presentation.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Remind the audience what you covered in the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panic Heritage Template_LW.pot  -  AutoRecovered" id="{0019F9B1-4944-4C3D-BD71-31454C82D899}" vid="{3EED11B8-4CEA-4EF8-BEA8-9CD170BA1D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Properties xmlns="http://schemas.microsoft.com/sharepoint/v3" xsi:nil="true"/>
    <Status xmlns="71af3243-3dd4-4a8d-8c0d-dd76da1f02a5">Not started</Status>
    <TaxCatchAll xmlns="230e9df3-be65-4c73-a93b-d1236ebd677e"/>
    <lcf76f155ced4ddcb4097134ff3c332f xmlns="71af3243-3dd4-4a8d-8c0d-dd76da1f02a5">
      <Terms xmlns="http://schemas.microsoft.com/office/infopath/2007/PartnerControls"/>
    </lcf76f155ced4ddcb4097134ff3c332f>
    <Image xmlns="71af3243-3dd4-4a8d-8c0d-dd76da1f02a5">
      <Url xsi:nil="true"/>
      <Description xsi:nil="true"/>
    </Image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FD371B-A150-4B08-9180-DA30724E9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8E9125-520C-4260-BF38-ECD33860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D28AB-F595-4923-953A-AF3BB44010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</Words>
  <Application>Microsoft Office PowerPoint</Application>
  <PresentationFormat>Widescreen</PresentationFormat>
  <Paragraphs>47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Google Sans</vt:lpstr>
      <vt:lpstr>Sans Serif Collection</vt:lpstr>
      <vt:lpstr>Segoe UI</vt:lpstr>
      <vt:lpstr>Segoe UI Variable Small Semibol</vt:lpstr>
      <vt:lpstr>Söhne</vt:lpstr>
      <vt:lpstr>1_Office Theme</vt:lpstr>
      <vt:lpstr>Bangladesh Army University of Science and Technology  Project Name: Learning Website</vt:lpstr>
      <vt:lpstr>Introduction: Welcome to Edulink your one-stop destination for learning and growth! At Edulink we believe that education is not just about acquiring knowledge; it's about empowerment, inspiration, and transformation. Whether you're a student, a professional, or simply a learner, our platform is designed to cater to your educational needs and aspirations. </vt:lpstr>
      <vt:lpstr>Objectives</vt:lpstr>
      <vt:lpstr>Scope of the Project</vt:lpstr>
      <vt:lpstr>Used Tools &amp; Libraries</vt:lpstr>
      <vt:lpstr>Basic Overview </vt:lpstr>
      <vt:lpstr>Basic Overview</vt:lpstr>
      <vt:lpstr>Future Scope </vt:lpstr>
      <vt:lpstr>Conclusion</vt:lpstr>
      <vt:lpstr>Questions &amp; answers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2021-01-14T05:45:19Z</dcterms:created>
  <dcterms:modified xsi:type="dcterms:W3CDTF">2024-05-02T02:54:32Z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AITags">
    <vt:lpwstr/>
  </property>
  <property fmtid="{D5CDD505-2E9C-101B-9397-08002B2CF9AE}" pid="3" name="ContentTypeId">
    <vt:lpwstr>0x01010079F111ED35F8CC479449609E8A0923A6</vt:lpwstr>
  </property>
</Properties>
</file>